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Y ANN  SARONO" userId="a12ccf2d-cef5-4f90-af1f-e7ecefd46283" providerId="ADAL" clId="{79EA0774-A484-428D-8A49-51DD1B6ECC29}"/>
    <pc:docChg chg="modSld">
      <pc:chgData name="RUBY ANN  SARONO" userId="a12ccf2d-cef5-4f90-af1f-e7ecefd46283" providerId="ADAL" clId="{79EA0774-A484-428D-8A49-51DD1B6ECC29}" dt="2026-10-01T09:00:12.414" v="1" actId="14100"/>
      <pc:docMkLst>
        <pc:docMk/>
      </pc:docMkLst>
      <pc:sldChg chg="modSp mod">
        <pc:chgData name="RUBY ANN  SARONO" userId="a12ccf2d-cef5-4f90-af1f-e7ecefd46283" providerId="ADAL" clId="{79EA0774-A484-428D-8A49-51DD1B6ECC29}" dt="2026-10-01T08:58:30.279" v="0" actId="14100"/>
        <pc:sldMkLst>
          <pc:docMk/>
          <pc:sldMk cId="0" sldId="258"/>
        </pc:sldMkLst>
        <pc:picChg chg="mod">
          <ac:chgData name="RUBY ANN  SARONO" userId="a12ccf2d-cef5-4f90-af1f-e7ecefd46283" providerId="ADAL" clId="{79EA0774-A484-428D-8A49-51DD1B6ECC29}" dt="2026-10-01T08:58:30.279" v="0" actId="14100"/>
          <ac:picMkLst>
            <pc:docMk/>
            <pc:sldMk cId="0" sldId="258"/>
            <ac:picMk id="2" creationId="{00000000-0000-0000-0000-000000000000}"/>
          </ac:picMkLst>
        </pc:picChg>
      </pc:sldChg>
      <pc:sldChg chg="modSp mod">
        <pc:chgData name="RUBY ANN  SARONO" userId="a12ccf2d-cef5-4f90-af1f-e7ecefd46283" providerId="ADAL" clId="{79EA0774-A484-428D-8A49-51DD1B6ECC29}" dt="2026-10-01T09:00:12.414" v="1" actId="14100"/>
        <pc:sldMkLst>
          <pc:docMk/>
          <pc:sldMk cId="0" sldId="260"/>
        </pc:sldMkLst>
        <pc:picChg chg="mod">
          <ac:chgData name="RUBY ANN  SARONO" userId="a12ccf2d-cef5-4f90-af1f-e7ecefd46283" providerId="ADAL" clId="{79EA0774-A484-428D-8A49-51DD1B6ECC29}" dt="2026-10-01T09:00:12.414" v="1" actId="14100"/>
          <ac:picMkLst>
            <pc:docMk/>
            <pc:sldMk cId="0" sldId="260"/>
            <ac:picMk id="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648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20"/>
          <a:stretch>
            <a:fillRect/>
          </a:stretch>
        </p:blipFill>
        <p:spPr>
          <a:xfrm>
            <a:off x="0" y="38100"/>
            <a:ext cx="16256000" cy="8877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8915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E844F2-9820-A399-D1EA-F61E1E214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200" y="6553200"/>
            <a:ext cx="2171700" cy="2171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RUBY ANN  SARONO</cp:lastModifiedBy>
  <cp:revision>3</cp:revision>
  <dcterms:created xsi:type="dcterms:W3CDTF">2006-08-16T00:00:00Z</dcterms:created>
  <dcterms:modified xsi:type="dcterms:W3CDTF">2026-10-01T09:00:21Z</dcterms:modified>
</cp:coreProperties>
</file>